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100" r:id="rId2"/>
    <p:sldId id="2109" r:id="rId3"/>
    <p:sldId id="2112" r:id="rId4"/>
    <p:sldId id="2287" r:id="rId5"/>
    <p:sldId id="2288" r:id="rId6"/>
    <p:sldId id="2289" r:id="rId7"/>
    <p:sldId id="2290" r:id="rId8"/>
    <p:sldId id="2291"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405"/>
  </p:normalViewPr>
  <p:slideViewPr>
    <p:cSldViewPr snapToGrid="0">
      <p:cViewPr varScale="1">
        <p:scale>
          <a:sx n="127" d="100"/>
          <a:sy n="127" d="100"/>
        </p:scale>
        <p:origin x="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4EC16E-4F64-086C-ED6C-BD7C5D8638B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CD1E284-DBD0-1B1D-E3E2-EB5371F2A4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5604A7E-A725-65CA-745F-44E003D1B3F0}"/>
              </a:ext>
            </a:extLst>
          </p:cNvPr>
          <p:cNvSpPr>
            <a:spLocks noGrp="1"/>
          </p:cNvSpPr>
          <p:nvPr>
            <p:ph type="dt" sz="half" idx="10"/>
          </p:nvPr>
        </p:nvSpPr>
        <p:spPr/>
        <p:txBody>
          <a:bodyPr/>
          <a:lstStyle/>
          <a:p>
            <a:fld id="{DE8E5452-A048-8A4D-BF5D-0E5C744B8B20}" type="datetimeFigureOut">
              <a:rPr lang="fr-FR" smtClean="0"/>
              <a:t>10/10/2023</a:t>
            </a:fld>
            <a:endParaRPr lang="fr-FR"/>
          </a:p>
        </p:txBody>
      </p:sp>
      <p:sp>
        <p:nvSpPr>
          <p:cNvPr id="5" name="Espace réservé du pied de page 4">
            <a:extLst>
              <a:ext uri="{FF2B5EF4-FFF2-40B4-BE49-F238E27FC236}">
                <a16:creationId xmlns:a16="http://schemas.microsoft.com/office/drawing/2014/main" id="{FCAB74D4-BBF4-9F61-CBD4-83D3B4B181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2CE456-657F-2100-4A5C-F589405D4FF2}"/>
              </a:ext>
            </a:extLst>
          </p:cNvPr>
          <p:cNvSpPr>
            <a:spLocks noGrp="1"/>
          </p:cNvSpPr>
          <p:nvPr>
            <p:ph type="sldNum" sz="quarter" idx="12"/>
          </p:nvPr>
        </p:nvSpPr>
        <p:spPr/>
        <p:txBody>
          <a:bodyPr/>
          <a:lstStyle/>
          <a:p>
            <a:fld id="{6D1803D6-1627-634A-A5FF-F9288A3690B9}" type="slidenum">
              <a:rPr lang="fr-FR" smtClean="0"/>
              <a:t>‹N°›</a:t>
            </a:fld>
            <a:endParaRPr lang="fr-FR"/>
          </a:p>
        </p:txBody>
      </p:sp>
    </p:spTree>
    <p:extLst>
      <p:ext uri="{BB962C8B-B14F-4D97-AF65-F5344CB8AC3E}">
        <p14:creationId xmlns:p14="http://schemas.microsoft.com/office/powerpoint/2010/main" val="170659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E6D8C-E5DB-908F-69A1-9B5B11C0BB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A0E728E-B46A-9C13-7379-AC5C945FCEA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1E316D-40FE-F9C6-ECF9-C9D02F673AC9}"/>
              </a:ext>
            </a:extLst>
          </p:cNvPr>
          <p:cNvSpPr>
            <a:spLocks noGrp="1"/>
          </p:cNvSpPr>
          <p:nvPr>
            <p:ph type="dt" sz="half" idx="10"/>
          </p:nvPr>
        </p:nvSpPr>
        <p:spPr/>
        <p:txBody>
          <a:bodyPr/>
          <a:lstStyle/>
          <a:p>
            <a:fld id="{DE8E5452-A048-8A4D-BF5D-0E5C744B8B20}" type="datetimeFigureOut">
              <a:rPr lang="fr-FR" smtClean="0"/>
              <a:t>10/10/2023</a:t>
            </a:fld>
            <a:endParaRPr lang="fr-FR"/>
          </a:p>
        </p:txBody>
      </p:sp>
      <p:sp>
        <p:nvSpPr>
          <p:cNvPr id="5" name="Espace réservé du pied de page 4">
            <a:extLst>
              <a:ext uri="{FF2B5EF4-FFF2-40B4-BE49-F238E27FC236}">
                <a16:creationId xmlns:a16="http://schemas.microsoft.com/office/drawing/2014/main" id="{17B92CD4-FEBA-D8A9-2F7A-CF74DFF60F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7BE32F-FA9A-A81F-D9C6-A5B521923F5A}"/>
              </a:ext>
            </a:extLst>
          </p:cNvPr>
          <p:cNvSpPr>
            <a:spLocks noGrp="1"/>
          </p:cNvSpPr>
          <p:nvPr>
            <p:ph type="sldNum" sz="quarter" idx="12"/>
          </p:nvPr>
        </p:nvSpPr>
        <p:spPr/>
        <p:txBody>
          <a:bodyPr/>
          <a:lstStyle/>
          <a:p>
            <a:fld id="{6D1803D6-1627-634A-A5FF-F9288A3690B9}" type="slidenum">
              <a:rPr lang="fr-FR" smtClean="0"/>
              <a:t>‹N°›</a:t>
            </a:fld>
            <a:endParaRPr lang="fr-FR"/>
          </a:p>
        </p:txBody>
      </p:sp>
    </p:spTree>
    <p:extLst>
      <p:ext uri="{BB962C8B-B14F-4D97-AF65-F5344CB8AC3E}">
        <p14:creationId xmlns:p14="http://schemas.microsoft.com/office/powerpoint/2010/main" val="76553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492D6AF-211D-B9C2-A39A-0CCCFACA40B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74763D-4E6A-66F7-F1C8-D46D7258CAF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E96BC7-846D-305D-E66D-EF3DBDAABC55}"/>
              </a:ext>
            </a:extLst>
          </p:cNvPr>
          <p:cNvSpPr>
            <a:spLocks noGrp="1"/>
          </p:cNvSpPr>
          <p:nvPr>
            <p:ph type="dt" sz="half" idx="10"/>
          </p:nvPr>
        </p:nvSpPr>
        <p:spPr/>
        <p:txBody>
          <a:bodyPr/>
          <a:lstStyle/>
          <a:p>
            <a:fld id="{DE8E5452-A048-8A4D-BF5D-0E5C744B8B20}" type="datetimeFigureOut">
              <a:rPr lang="fr-FR" smtClean="0"/>
              <a:t>10/10/2023</a:t>
            </a:fld>
            <a:endParaRPr lang="fr-FR"/>
          </a:p>
        </p:txBody>
      </p:sp>
      <p:sp>
        <p:nvSpPr>
          <p:cNvPr id="5" name="Espace réservé du pied de page 4">
            <a:extLst>
              <a:ext uri="{FF2B5EF4-FFF2-40B4-BE49-F238E27FC236}">
                <a16:creationId xmlns:a16="http://schemas.microsoft.com/office/drawing/2014/main" id="{FBF26CBD-83A8-3DFF-2B6B-71357F161F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490821-AC4B-B59D-C9A0-09E07D89C79E}"/>
              </a:ext>
            </a:extLst>
          </p:cNvPr>
          <p:cNvSpPr>
            <a:spLocks noGrp="1"/>
          </p:cNvSpPr>
          <p:nvPr>
            <p:ph type="sldNum" sz="quarter" idx="12"/>
          </p:nvPr>
        </p:nvSpPr>
        <p:spPr/>
        <p:txBody>
          <a:bodyPr/>
          <a:lstStyle/>
          <a:p>
            <a:fld id="{6D1803D6-1627-634A-A5FF-F9288A3690B9}" type="slidenum">
              <a:rPr lang="fr-FR" smtClean="0"/>
              <a:t>‹N°›</a:t>
            </a:fld>
            <a:endParaRPr lang="fr-FR"/>
          </a:p>
        </p:txBody>
      </p:sp>
    </p:spTree>
    <p:extLst>
      <p:ext uri="{BB962C8B-B14F-4D97-AF65-F5344CB8AC3E}">
        <p14:creationId xmlns:p14="http://schemas.microsoft.com/office/powerpoint/2010/main" val="280861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C9003E-3F91-12EF-A333-183A98C21C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4B4477-6102-A42F-705F-DE704BAF03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FFEA92-7B73-73BC-7201-C4A87C7B2D05}"/>
              </a:ext>
            </a:extLst>
          </p:cNvPr>
          <p:cNvSpPr>
            <a:spLocks noGrp="1"/>
          </p:cNvSpPr>
          <p:nvPr>
            <p:ph type="dt" sz="half" idx="10"/>
          </p:nvPr>
        </p:nvSpPr>
        <p:spPr/>
        <p:txBody>
          <a:bodyPr/>
          <a:lstStyle/>
          <a:p>
            <a:fld id="{DE8E5452-A048-8A4D-BF5D-0E5C744B8B20}" type="datetimeFigureOut">
              <a:rPr lang="fr-FR" smtClean="0"/>
              <a:t>10/10/2023</a:t>
            </a:fld>
            <a:endParaRPr lang="fr-FR"/>
          </a:p>
        </p:txBody>
      </p:sp>
      <p:sp>
        <p:nvSpPr>
          <p:cNvPr id="5" name="Espace réservé du pied de page 4">
            <a:extLst>
              <a:ext uri="{FF2B5EF4-FFF2-40B4-BE49-F238E27FC236}">
                <a16:creationId xmlns:a16="http://schemas.microsoft.com/office/drawing/2014/main" id="{9964A319-50B6-3A16-7898-92D9544BE0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2F47D3-BF3A-6244-0FD6-890B0B623F08}"/>
              </a:ext>
            </a:extLst>
          </p:cNvPr>
          <p:cNvSpPr>
            <a:spLocks noGrp="1"/>
          </p:cNvSpPr>
          <p:nvPr>
            <p:ph type="sldNum" sz="quarter" idx="12"/>
          </p:nvPr>
        </p:nvSpPr>
        <p:spPr/>
        <p:txBody>
          <a:bodyPr/>
          <a:lstStyle/>
          <a:p>
            <a:fld id="{6D1803D6-1627-634A-A5FF-F9288A3690B9}" type="slidenum">
              <a:rPr lang="fr-FR" smtClean="0"/>
              <a:t>‹N°›</a:t>
            </a:fld>
            <a:endParaRPr lang="fr-FR"/>
          </a:p>
        </p:txBody>
      </p:sp>
    </p:spTree>
    <p:extLst>
      <p:ext uri="{BB962C8B-B14F-4D97-AF65-F5344CB8AC3E}">
        <p14:creationId xmlns:p14="http://schemas.microsoft.com/office/powerpoint/2010/main" val="161558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38EFD4-97D0-0F2F-29B9-A79BAF6D2E1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5C6D6A4-DF5E-C64D-BAA1-8140527E44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B31721F-098D-AB21-6E48-50078A1C3623}"/>
              </a:ext>
            </a:extLst>
          </p:cNvPr>
          <p:cNvSpPr>
            <a:spLocks noGrp="1"/>
          </p:cNvSpPr>
          <p:nvPr>
            <p:ph type="dt" sz="half" idx="10"/>
          </p:nvPr>
        </p:nvSpPr>
        <p:spPr/>
        <p:txBody>
          <a:bodyPr/>
          <a:lstStyle/>
          <a:p>
            <a:fld id="{DE8E5452-A048-8A4D-BF5D-0E5C744B8B20}" type="datetimeFigureOut">
              <a:rPr lang="fr-FR" smtClean="0"/>
              <a:t>10/10/2023</a:t>
            </a:fld>
            <a:endParaRPr lang="fr-FR"/>
          </a:p>
        </p:txBody>
      </p:sp>
      <p:sp>
        <p:nvSpPr>
          <p:cNvPr id="5" name="Espace réservé du pied de page 4">
            <a:extLst>
              <a:ext uri="{FF2B5EF4-FFF2-40B4-BE49-F238E27FC236}">
                <a16:creationId xmlns:a16="http://schemas.microsoft.com/office/drawing/2014/main" id="{54715C5F-CC1F-6826-71A1-9BAC8B0779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5100DF-618B-413F-440F-B392ED5A34C8}"/>
              </a:ext>
            </a:extLst>
          </p:cNvPr>
          <p:cNvSpPr>
            <a:spLocks noGrp="1"/>
          </p:cNvSpPr>
          <p:nvPr>
            <p:ph type="sldNum" sz="quarter" idx="12"/>
          </p:nvPr>
        </p:nvSpPr>
        <p:spPr/>
        <p:txBody>
          <a:bodyPr/>
          <a:lstStyle/>
          <a:p>
            <a:fld id="{6D1803D6-1627-634A-A5FF-F9288A3690B9}" type="slidenum">
              <a:rPr lang="fr-FR" smtClean="0"/>
              <a:t>‹N°›</a:t>
            </a:fld>
            <a:endParaRPr lang="fr-FR"/>
          </a:p>
        </p:txBody>
      </p:sp>
    </p:spTree>
    <p:extLst>
      <p:ext uri="{BB962C8B-B14F-4D97-AF65-F5344CB8AC3E}">
        <p14:creationId xmlns:p14="http://schemas.microsoft.com/office/powerpoint/2010/main" val="86572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1EBFBC-E14E-7B50-53E5-3077BDF2E9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97B729-F9C6-8BB5-7477-60D64F0580A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8B01CB8-174B-9341-BAF7-ABD7E05001A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D49967-3739-7B48-F7AB-96A1CBDF696D}"/>
              </a:ext>
            </a:extLst>
          </p:cNvPr>
          <p:cNvSpPr>
            <a:spLocks noGrp="1"/>
          </p:cNvSpPr>
          <p:nvPr>
            <p:ph type="dt" sz="half" idx="10"/>
          </p:nvPr>
        </p:nvSpPr>
        <p:spPr/>
        <p:txBody>
          <a:bodyPr/>
          <a:lstStyle/>
          <a:p>
            <a:fld id="{DE8E5452-A048-8A4D-BF5D-0E5C744B8B20}" type="datetimeFigureOut">
              <a:rPr lang="fr-FR" smtClean="0"/>
              <a:t>10/10/2023</a:t>
            </a:fld>
            <a:endParaRPr lang="fr-FR"/>
          </a:p>
        </p:txBody>
      </p:sp>
      <p:sp>
        <p:nvSpPr>
          <p:cNvPr id="6" name="Espace réservé du pied de page 5">
            <a:extLst>
              <a:ext uri="{FF2B5EF4-FFF2-40B4-BE49-F238E27FC236}">
                <a16:creationId xmlns:a16="http://schemas.microsoft.com/office/drawing/2014/main" id="{2A9062EF-B7F8-02DE-A49D-DC9EC0F66B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367433-DBE8-DBB4-0FC4-B3CEB7D7C664}"/>
              </a:ext>
            </a:extLst>
          </p:cNvPr>
          <p:cNvSpPr>
            <a:spLocks noGrp="1"/>
          </p:cNvSpPr>
          <p:nvPr>
            <p:ph type="sldNum" sz="quarter" idx="12"/>
          </p:nvPr>
        </p:nvSpPr>
        <p:spPr/>
        <p:txBody>
          <a:bodyPr/>
          <a:lstStyle/>
          <a:p>
            <a:fld id="{6D1803D6-1627-634A-A5FF-F9288A3690B9}" type="slidenum">
              <a:rPr lang="fr-FR" smtClean="0"/>
              <a:t>‹N°›</a:t>
            </a:fld>
            <a:endParaRPr lang="fr-FR"/>
          </a:p>
        </p:txBody>
      </p:sp>
    </p:spTree>
    <p:extLst>
      <p:ext uri="{BB962C8B-B14F-4D97-AF65-F5344CB8AC3E}">
        <p14:creationId xmlns:p14="http://schemas.microsoft.com/office/powerpoint/2010/main" val="184810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E7D8FD-29A7-AA4C-0CA1-FF0436E424F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F698439-2AAD-4118-1D71-544D7E5D8B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237DA2-7B39-790F-E541-F8655862969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1DA61F5-D45F-B1C9-26DF-88B2A84CEB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802E3E9-E31D-4C7A-26E2-D3C0A24AF27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48146E2-FC00-D8C3-B12C-10B32964F78E}"/>
              </a:ext>
            </a:extLst>
          </p:cNvPr>
          <p:cNvSpPr>
            <a:spLocks noGrp="1"/>
          </p:cNvSpPr>
          <p:nvPr>
            <p:ph type="dt" sz="half" idx="10"/>
          </p:nvPr>
        </p:nvSpPr>
        <p:spPr/>
        <p:txBody>
          <a:bodyPr/>
          <a:lstStyle/>
          <a:p>
            <a:fld id="{DE8E5452-A048-8A4D-BF5D-0E5C744B8B20}" type="datetimeFigureOut">
              <a:rPr lang="fr-FR" smtClean="0"/>
              <a:t>10/10/2023</a:t>
            </a:fld>
            <a:endParaRPr lang="fr-FR"/>
          </a:p>
        </p:txBody>
      </p:sp>
      <p:sp>
        <p:nvSpPr>
          <p:cNvPr id="8" name="Espace réservé du pied de page 7">
            <a:extLst>
              <a:ext uri="{FF2B5EF4-FFF2-40B4-BE49-F238E27FC236}">
                <a16:creationId xmlns:a16="http://schemas.microsoft.com/office/drawing/2014/main" id="{D568286E-0499-C8AC-F8C7-C6A67EFC1C4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1E1FB5F-2E58-67C3-235B-5DE8EC51D64F}"/>
              </a:ext>
            </a:extLst>
          </p:cNvPr>
          <p:cNvSpPr>
            <a:spLocks noGrp="1"/>
          </p:cNvSpPr>
          <p:nvPr>
            <p:ph type="sldNum" sz="quarter" idx="12"/>
          </p:nvPr>
        </p:nvSpPr>
        <p:spPr/>
        <p:txBody>
          <a:bodyPr/>
          <a:lstStyle/>
          <a:p>
            <a:fld id="{6D1803D6-1627-634A-A5FF-F9288A3690B9}" type="slidenum">
              <a:rPr lang="fr-FR" smtClean="0"/>
              <a:t>‹N°›</a:t>
            </a:fld>
            <a:endParaRPr lang="fr-FR"/>
          </a:p>
        </p:txBody>
      </p:sp>
    </p:spTree>
    <p:extLst>
      <p:ext uri="{BB962C8B-B14F-4D97-AF65-F5344CB8AC3E}">
        <p14:creationId xmlns:p14="http://schemas.microsoft.com/office/powerpoint/2010/main" val="188254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28D0DD-8A48-B48B-E639-A0F7A730E24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0E5EF65-7E80-AA66-0754-576641E39179}"/>
              </a:ext>
            </a:extLst>
          </p:cNvPr>
          <p:cNvSpPr>
            <a:spLocks noGrp="1"/>
          </p:cNvSpPr>
          <p:nvPr>
            <p:ph type="dt" sz="half" idx="10"/>
          </p:nvPr>
        </p:nvSpPr>
        <p:spPr/>
        <p:txBody>
          <a:bodyPr/>
          <a:lstStyle/>
          <a:p>
            <a:fld id="{DE8E5452-A048-8A4D-BF5D-0E5C744B8B20}" type="datetimeFigureOut">
              <a:rPr lang="fr-FR" smtClean="0"/>
              <a:t>10/10/2023</a:t>
            </a:fld>
            <a:endParaRPr lang="fr-FR"/>
          </a:p>
        </p:txBody>
      </p:sp>
      <p:sp>
        <p:nvSpPr>
          <p:cNvPr id="4" name="Espace réservé du pied de page 3">
            <a:extLst>
              <a:ext uri="{FF2B5EF4-FFF2-40B4-BE49-F238E27FC236}">
                <a16:creationId xmlns:a16="http://schemas.microsoft.com/office/drawing/2014/main" id="{0369186E-4613-D4AE-1AF5-C35D0120B01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2717463-0B29-9E07-CFB1-CD52763D45FF}"/>
              </a:ext>
            </a:extLst>
          </p:cNvPr>
          <p:cNvSpPr>
            <a:spLocks noGrp="1"/>
          </p:cNvSpPr>
          <p:nvPr>
            <p:ph type="sldNum" sz="quarter" idx="12"/>
          </p:nvPr>
        </p:nvSpPr>
        <p:spPr/>
        <p:txBody>
          <a:bodyPr/>
          <a:lstStyle/>
          <a:p>
            <a:fld id="{6D1803D6-1627-634A-A5FF-F9288A3690B9}" type="slidenum">
              <a:rPr lang="fr-FR" smtClean="0"/>
              <a:t>‹N°›</a:t>
            </a:fld>
            <a:endParaRPr lang="fr-FR"/>
          </a:p>
        </p:txBody>
      </p:sp>
    </p:spTree>
    <p:extLst>
      <p:ext uri="{BB962C8B-B14F-4D97-AF65-F5344CB8AC3E}">
        <p14:creationId xmlns:p14="http://schemas.microsoft.com/office/powerpoint/2010/main" val="363863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8AD9F7E-9A92-CEA8-0172-4C6EEDCF84E4}"/>
              </a:ext>
            </a:extLst>
          </p:cNvPr>
          <p:cNvSpPr>
            <a:spLocks noGrp="1"/>
          </p:cNvSpPr>
          <p:nvPr>
            <p:ph type="dt" sz="half" idx="10"/>
          </p:nvPr>
        </p:nvSpPr>
        <p:spPr/>
        <p:txBody>
          <a:bodyPr/>
          <a:lstStyle/>
          <a:p>
            <a:fld id="{DE8E5452-A048-8A4D-BF5D-0E5C744B8B20}" type="datetimeFigureOut">
              <a:rPr lang="fr-FR" smtClean="0"/>
              <a:t>10/10/2023</a:t>
            </a:fld>
            <a:endParaRPr lang="fr-FR"/>
          </a:p>
        </p:txBody>
      </p:sp>
      <p:sp>
        <p:nvSpPr>
          <p:cNvPr id="3" name="Espace réservé du pied de page 2">
            <a:extLst>
              <a:ext uri="{FF2B5EF4-FFF2-40B4-BE49-F238E27FC236}">
                <a16:creationId xmlns:a16="http://schemas.microsoft.com/office/drawing/2014/main" id="{C4268152-7021-BAA4-57FB-D5CE34D474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2D8AF3D-19AD-A760-64A6-2EE260BA1BB4}"/>
              </a:ext>
            </a:extLst>
          </p:cNvPr>
          <p:cNvSpPr>
            <a:spLocks noGrp="1"/>
          </p:cNvSpPr>
          <p:nvPr>
            <p:ph type="sldNum" sz="quarter" idx="12"/>
          </p:nvPr>
        </p:nvSpPr>
        <p:spPr/>
        <p:txBody>
          <a:bodyPr/>
          <a:lstStyle/>
          <a:p>
            <a:fld id="{6D1803D6-1627-634A-A5FF-F9288A3690B9}" type="slidenum">
              <a:rPr lang="fr-FR" smtClean="0"/>
              <a:t>‹N°›</a:t>
            </a:fld>
            <a:endParaRPr lang="fr-FR"/>
          </a:p>
        </p:txBody>
      </p:sp>
    </p:spTree>
    <p:extLst>
      <p:ext uri="{BB962C8B-B14F-4D97-AF65-F5344CB8AC3E}">
        <p14:creationId xmlns:p14="http://schemas.microsoft.com/office/powerpoint/2010/main" val="43414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86A5F-E7EE-413E-6D5E-C3E6EB44C1D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4074A4-35F0-241D-A99B-1CD5376B74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FA73D6A-813E-E966-3D45-B1043D940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4793892-73DB-D7A4-AA26-97417FE85A4F}"/>
              </a:ext>
            </a:extLst>
          </p:cNvPr>
          <p:cNvSpPr>
            <a:spLocks noGrp="1"/>
          </p:cNvSpPr>
          <p:nvPr>
            <p:ph type="dt" sz="half" idx="10"/>
          </p:nvPr>
        </p:nvSpPr>
        <p:spPr/>
        <p:txBody>
          <a:bodyPr/>
          <a:lstStyle/>
          <a:p>
            <a:fld id="{DE8E5452-A048-8A4D-BF5D-0E5C744B8B20}" type="datetimeFigureOut">
              <a:rPr lang="fr-FR" smtClean="0"/>
              <a:t>10/10/2023</a:t>
            </a:fld>
            <a:endParaRPr lang="fr-FR"/>
          </a:p>
        </p:txBody>
      </p:sp>
      <p:sp>
        <p:nvSpPr>
          <p:cNvPr id="6" name="Espace réservé du pied de page 5">
            <a:extLst>
              <a:ext uri="{FF2B5EF4-FFF2-40B4-BE49-F238E27FC236}">
                <a16:creationId xmlns:a16="http://schemas.microsoft.com/office/drawing/2014/main" id="{D9C9F285-B21E-A411-95FE-B193D40E404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BDC047-20D0-7633-0CAF-08C914362B99}"/>
              </a:ext>
            </a:extLst>
          </p:cNvPr>
          <p:cNvSpPr>
            <a:spLocks noGrp="1"/>
          </p:cNvSpPr>
          <p:nvPr>
            <p:ph type="sldNum" sz="quarter" idx="12"/>
          </p:nvPr>
        </p:nvSpPr>
        <p:spPr/>
        <p:txBody>
          <a:bodyPr/>
          <a:lstStyle/>
          <a:p>
            <a:fld id="{6D1803D6-1627-634A-A5FF-F9288A3690B9}" type="slidenum">
              <a:rPr lang="fr-FR" smtClean="0"/>
              <a:t>‹N°›</a:t>
            </a:fld>
            <a:endParaRPr lang="fr-FR"/>
          </a:p>
        </p:txBody>
      </p:sp>
    </p:spTree>
    <p:extLst>
      <p:ext uri="{BB962C8B-B14F-4D97-AF65-F5344CB8AC3E}">
        <p14:creationId xmlns:p14="http://schemas.microsoft.com/office/powerpoint/2010/main" val="2037704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0AD0B-F28B-DB53-7E79-D4B1DC82AC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D85CA20-622B-8148-7082-87ED2B7322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2B2727C-3D1C-28CB-67E4-2D2F17B1C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4E0736-D21E-E3C6-24BA-35B9813B54AE}"/>
              </a:ext>
            </a:extLst>
          </p:cNvPr>
          <p:cNvSpPr>
            <a:spLocks noGrp="1"/>
          </p:cNvSpPr>
          <p:nvPr>
            <p:ph type="dt" sz="half" idx="10"/>
          </p:nvPr>
        </p:nvSpPr>
        <p:spPr/>
        <p:txBody>
          <a:bodyPr/>
          <a:lstStyle/>
          <a:p>
            <a:fld id="{DE8E5452-A048-8A4D-BF5D-0E5C744B8B20}" type="datetimeFigureOut">
              <a:rPr lang="fr-FR" smtClean="0"/>
              <a:t>10/10/2023</a:t>
            </a:fld>
            <a:endParaRPr lang="fr-FR"/>
          </a:p>
        </p:txBody>
      </p:sp>
      <p:sp>
        <p:nvSpPr>
          <p:cNvPr id="6" name="Espace réservé du pied de page 5">
            <a:extLst>
              <a:ext uri="{FF2B5EF4-FFF2-40B4-BE49-F238E27FC236}">
                <a16:creationId xmlns:a16="http://schemas.microsoft.com/office/drawing/2014/main" id="{ED419A09-AD83-7349-3818-76FD3BCAA8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82BFE8-F47D-986F-6DFA-4E559A3B8EF8}"/>
              </a:ext>
            </a:extLst>
          </p:cNvPr>
          <p:cNvSpPr>
            <a:spLocks noGrp="1"/>
          </p:cNvSpPr>
          <p:nvPr>
            <p:ph type="sldNum" sz="quarter" idx="12"/>
          </p:nvPr>
        </p:nvSpPr>
        <p:spPr/>
        <p:txBody>
          <a:bodyPr/>
          <a:lstStyle/>
          <a:p>
            <a:fld id="{6D1803D6-1627-634A-A5FF-F9288A3690B9}" type="slidenum">
              <a:rPr lang="fr-FR" smtClean="0"/>
              <a:t>‹N°›</a:t>
            </a:fld>
            <a:endParaRPr lang="fr-FR"/>
          </a:p>
        </p:txBody>
      </p:sp>
    </p:spTree>
    <p:extLst>
      <p:ext uri="{BB962C8B-B14F-4D97-AF65-F5344CB8AC3E}">
        <p14:creationId xmlns:p14="http://schemas.microsoft.com/office/powerpoint/2010/main" val="287178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13D094C-1A83-B48A-EAAA-D3BDE4A6F1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BD3CA5A-781D-15E7-7B13-6452D1021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419772-4140-19E7-43BB-8E43B65AD3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E5452-A048-8A4D-BF5D-0E5C744B8B20}" type="datetimeFigureOut">
              <a:rPr lang="fr-FR" smtClean="0"/>
              <a:t>10/10/2023</a:t>
            </a:fld>
            <a:endParaRPr lang="fr-FR"/>
          </a:p>
        </p:txBody>
      </p:sp>
      <p:sp>
        <p:nvSpPr>
          <p:cNvPr id="5" name="Espace réservé du pied de page 4">
            <a:extLst>
              <a:ext uri="{FF2B5EF4-FFF2-40B4-BE49-F238E27FC236}">
                <a16:creationId xmlns:a16="http://schemas.microsoft.com/office/drawing/2014/main" id="{C1442D0B-6598-0C9E-3B79-1D05AE1CA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28D4240-E7BA-8376-DAC0-2BA1078BA5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803D6-1627-634A-A5FF-F9288A3690B9}" type="slidenum">
              <a:rPr lang="fr-FR" smtClean="0"/>
              <a:t>‹N°›</a:t>
            </a:fld>
            <a:endParaRPr lang="fr-FR"/>
          </a:p>
        </p:txBody>
      </p:sp>
    </p:spTree>
    <p:extLst>
      <p:ext uri="{BB962C8B-B14F-4D97-AF65-F5344CB8AC3E}">
        <p14:creationId xmlns:p14="http://schemas.microsoft.com/office/powerpoint/2010/main" val="428203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cgeos.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5.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755" b="100000" l="0" r="100000"/>
                    </a14:imgEffect>
                  </a14:imgLayer>
                </a14:imgProps>
              </a:ext>
              <a:ext uri="{28A0092B-C50C-407E-A947-70E740481C1C}">
                <a14:useLocalDpi xmlns:a14="http://schemas.microsoft.com/office/drawing/2010/main"/>
              </a:ext>
            </a:extLst>
          </a:blip>
          <a:srcRect/>
          <a:stretch/>
        </p:blipFill>
        <p:spPr>
          <a:xfrm>
            <a:off x="4610269" y="1071045"/>
            <a:ext cx="3095159" cy="1803191"/>
          </a:xfrm>
          <a:prstGeom prst="rect">
            <a:avLst/>
          </a:prstGeom>
          <a:ln>
            <a:noFill/>
          </a:ln>
          <a:effectLst>
            <a:outerShdw blurRad="292100" dist="139700" dir="2700000" algn="tl" rotWithShape="0">
              <a:srgbClr val="333333">
                <a:alpha val="65000"/>
              </a:srgbClr>
            </a:outerShdw>
          </a:effectLst>
        </p:spPr>
      </p:pic>
      <p:sp>
        <p:nvSpPr>
          <p:cNvPr id="12" name="Sous-titre 11"/>
          <p:cNvSpPr>
            <a:spLocks noGrp="1"/>
          </p:cNvSpPr>
          <p:nvPr>
            <p:ph type="subTitle" idx="1"/>
          </p:nvPr>
        </p:nvSpPr>
        <p:spPr>
          <a:xfrm>
            <a:off x="553523" y="3304275"/>
            <a:ext cx="10972799" cy="3240903"/>
          </a:xfrm>
          <a:effectLst>
            <a:outerShdw blurRad="50800" dist="38100" dir="8100000" algn="tr" rotWithShape="0">
              <a:prstClr val="black">
                <a:alpha val="40000"/>
              </a:prstClr>
            </a:outerShdw>
          </a:effectLst>
        </p:spPr>
        <p:txBody>
          <a:bodyPr>
            <a:normAutofit/>
          </a:bodyPr>
          <a:lstStyle/>
          <a:p>
            <a:r>
              <a:rPr lang="fr-FR" sz="5280" dirty="0">
                <a:solidFill>
                  <a:schemeClr val="bg2">
                    <a:lumMod val="50000"/>
                  </a:schemeClr>
                </a:solidFill>
              </a:rPr>
              <a:t>Start with SURVEY MASTER</a:t>
            </a:r>
          </a:p>
          <a:p>
            <a:r>
              <a:rPr lang="fr-FR" sz="2880" dirty="0">
                <a:solidFill>
                  <a:schemeClr val="bg2">
                    <a:lumMod val="50000"/>
                  </a:schemeClr>
                </a:solidFill>
              </a:rPr>
              <a:t>CGEOS - CREATIVE GEOSENSING SRL</a:t>
            </a:r>
          </a:p>
          <a:p>
            <a:r>
              <a:rPr lang="fr-FR" sz="2880" dirty="0">
                <a:solidFill>
                  <a:schemeClr val="bg2">
                    <a:lumMod val="50000"/>
                  </a:schemeClr>
                </a:solidFill>
              </a:rPr>
              <a:t>Rue du Tienne de Mont, 11</a:t>
            </a:r>
          </a:p>
          <a:p>
            <a:r>
              <a:rPr lang="fr-FR" sz="2880" dirty="0">
                <a:solidFill>
                  <a:schemeClr val="bg2">
                    <a:lumMod val="50000"/>
                  </a:schemeClr>
                </a:solidFill>
              </a:rPr>
              <a:t>5530 MONT, Yvoir</a:t>
            </a:r>
          </a:p>
          <a:p>
            <a:r>
              <a:rPr lang="fr-FR" sz="2880" dirty="0">
                <a:solidFill>
                  <a:schemeClr val="bg2">
                    <a:lumMod val="50000"/>
                  </a:schemeClr>
                </a:solidFill>
                <a:hlinkClick r:id="rId4"/>
              </a:rPr>
              <a:t>www.cgeos.be</a:t>
            </a:r>
            <a:endParaRPr lang="fr-FR" sz="2880" dirty="0">
              <a:solidFill>
                <a:schemeClr val="bg2">
                  <a:lumMod val="50000"/>
                </a:schemeClr>
              </a:solidFill>
            </a:endParaRPr>
          </a:p>
          <a:p>
            <a:endParaRPr lang="fr-FR" sz="1920" dirty="0">
              <a:solidFill>
                <a:schemeClr val="bg2">
                  <a:lumMod val="50000"/>
                </a:schemeClr>
              </a:solidFill>
            </a:endParaRPr>
          </a:p>
        </p:txBody>
      </p:sp>
      <p:sp>
        <p:nvSpPr>
          <p:cNvPr id="5" name="Espace réservé du numéro de diapositive 4"/>
          <p:cNvSpPr>
            <a:spLocks noGrp="1"/>
          </p:cNvSpPr>
          <p:nvPr>
            <p:ph type="sldNum" sz="quarter" idx="12"/>
          </p:nvPr>
        </p:nvSpPr>
        <p:spPr/>
        <p:txBody>
          <a:bodyPr/>
          <a:lstStyle/>
          <a:p>
            <a:fld id="{20B5591E-E81E-7C48-BC79-8ACE57F6F3E3}" type="slidenum">
              <a:rPr lang="fr-FR" smtClean="0"/>
              <a:t>1</a:t>
            </a:fld>
            <a:endParaRPr lang="fr-FR" dirty="0"/>
          </a:p>
        </p:txBody>
      </p:sp>
    </p:spTree>
    <p:extLst>
      <p:ext uri="{BB962C8B-B14F-4D97-AF65-F5344CB8AC3E}">
        <p14:creationId xmlns:p14="http://schemas.microsoft.com/office/powerpoint/2010/main" val="11652703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5BDFE1-4248-1352-07E3-51E718022F88}"/>
              </a:ext>
            </a:extLst>
          </p:cNvPr>
          <p:cNvSpPr>
            <a:spLocks noGrp="1"/>
          </p:cNvSpPr>
          <p:nvPr>
            <p:ph type="title"/>
          </p:nvPr>
        </p:nvSpPr>
        <p:spPr/>
        <p:txBody>
          <a:bodyPr/>
          <a:lstStyle/>
          <a:p>
            <a:r>
              <a:rPr lang="fr-FR" dirty="0"/>
              <a:t>Introduire WALCORS</a:t>
            </a:r>
          </a:p>
        </p:txBody>
      </p:sp>
      <p:sp>
        <p:nvSpPr>
          <p:cNvPr id="3" name="Espace réservé du texte 2">
            <a:extLst>
              <a:ext uri="{FF2B5EF4-FFF2-40B4-BE49-F238E27FC236}">
                <a16:creationId xmlns:a16="http://schemas.microsoft.com/office/drawing/2014/main" id="{A2FD5641-E42A-CD54-EB7A-02F64E8CFE8E}"/>
              </a:ext>
            </a:extLst>
          </p:cNvPr>
          <p:cNvSpPr>
            <a:spLocks noGrp="1"/>
          </p:cNvSpPr>
          <p:nvPr>
            <p:ph type="body" idx="1"/>
          </p:nvPr>
        </p:nvSpPr>
        <p:spPr/>
        <p:txBody>
          <a:bodyPr/>
          <a:lstStyle/>
          <a:p>
            <a:r>
              <a:rPr lang="fr-FR" dirty="0"/>
              <a:t>Configurer Survey Master pour se connecter sur WALCORS en NTRIP</a:t>
            </a:r>
          </a:p>
        </p:txBody>
      </p:sp>
    </p:spTree>
    <p:extLst>
      <p:ext uri="{BB962C8B-B14F-4D97-AF65-F5344CB8AC3E}">
        <p14:creationId xmlns:p14="http://schemas.microsoft.com/office/powerpoint/2010/main" val="3676631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AF5B40-0276-4958-BF9C-3B7759730BE2}"/>
              </a:ext>
            </a:extLst>
          </p:cNvPr>
          <p:cNvSpPr>
            <a:spLocks noGrp="1"/>
          </p:cNvSpPr>
          <p:nvPr>
            <p:ph type="title"/>
          </p:nvPr>
        </p:nvSpPr>
        <p:spPr/>
        <p:txBody>
          <a:bodyPr/>
          <a:lstStyle/>
          <a:p>
            <a:r>
              <a:rPr lang="fr-FR" dirty="0"/>
              <a:t>Connexion sur WALCORS</a:t>
            </a:r>
          </a:p>
        </p:txBody>
      </p:sp>
      <p:sp>
        <p:nvSpPr>
          <p:cNvPr id="3" name="Espace réservé du contenu 2">
            <a:extLst>
              <a:ext uri="{FF2B5EF4-FFF2-40B4-BE49-F238E27FC236}">
                <a16:creationId xmlns:a16="http://schemas.microsoft.com/office/drawing/2014/main" id="{1F9679E0-3B31-61B1-3056-D036FF6BA8F4}"/>
              </a:ext>
            </a:extLst>
          </p:cNvPr>
          <p:cNvSpPr>
            <a:spLocks noGrp="1"/>
          </p:cNvSpPr>
          <p:nvPr>
            <p:ph idx="1"/>
          </p:nvPr>
        </p:nvSpPr>
        <p:spPr/>
        <p:txBody>
          <a:bodyPr/>
          <a:lstStyle/>
          <a:p>
            <a:r>
              <a:rPr lang="fr-FR" dirty="0"/>
              <a:t>Vous devez disposer d’un accès sur WALCORS et c’est gratuit ! Nous pouvons vous y aider également.</a:t>
            </a:r>
          </a:p>
          <a:p>
            <a:endParaRPr lang="fr-FR" dirty="0"/>
          </a:p>
        </p:txBody>
      </p:sp>
      <p:pic>
        <p:nvPicPr>
          <p:cNvPr id="5" name="Image 4">
            <a:extLst>
              <a:ext uri="{FF2B5EF4-FFF2-40B4-BE49-F238E27FC236}">
                <a16:creationId xmlns:a16="http://schemas.microsoft.com/office/drawing/2014/main" id="{8594D1F6-F8F7-0B01-A5FA-CEA5BE409B6E}"/>
              </a:ext>
            </a:extLst>
          </p:cNvPr>
          <p:cNvPicPr>
            <a:picLocks noChangeAspect="1"/>
          </p:cNvPicPr>
          <p:nvPr/>
        </p:nvPicPr>
        <p:blipFill>
          <a:blip r:embed="rId2"/>
          <a:stretch>
            <a:fillRect/>
          </a:stretch>
        </p:blipFill>
        <p:spPr>
          <a:xfrm>
            <a:off x="2255045" y="2689333"/>
            <a:ext cx="9739823" cy="3803542"/>
          </a:xfrm>
          <a:prstGeom prst="rect">
            <a:avLst/>
          </a:prstGeom>
        </p:spPr>
      </p:pic>
    </p:spTree>
    <p:extLst>
      <p:ext uri="{BB962C8B-B14F-4D97-AF65-F5344CB8AC3E}">
        <p14:creationId xmlns:p14="http://schemas.microsoft.com/office/powerpoint/2010/main" val="2330137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FD17F8D-2087-D39C-9B17-4E39B8846D97}"/>
              </a:ext>
            </a:extLst>
          </p:cNvPr>
          <p:cNvPicPr>
            <a:picLocks noChangeAspect="1"/>
          </p:cNvPicPr>
          <p:nvPr/>
        </p:nvPicPr>
        <p:blipFill>
          <a:blip r:embed="rId2"/>
          <a:stretch>
            <a:fillRect/>
          </a:stretch>
        </p:blipFill>
        <p:spPr>
          <a:xfrm>
            <a:off x="4167187" y="0"/>
            <a:ext cx="3857625" cy="6858000"/>
          </a:xfrm>
          <a:prstGeom prst="rect">
            <a:avLst/>
          </a:prstGeom>
        </p:spPr>
      </p:pic>
      <p:pic>
        <p:nvPicPr>
          <p:cNvPr id="4" name="Image 3">
            <a:extLst>
              <a:ext uri="{FF2B5EF4-FFF2-40B4-BE49-F238E27FC236}">
                <a16:creationId xmlns:a16="http://schemas.microsoft.com/office/drawing/2014/main" id="{B19D953B-C509-5A4C-82C0-7F3A94C3198B}"/>
              </a:ext>
            </a:extLst>
          </p:cNvPr>
          <p:cNvPicPr>
            <a:picLocks noChangeAspect="1"/>
          </p:cNvPicPr>
          <p:nvPr/>
        </p:nvPicPr>
        <p:blipFill>
          <a:blip r:embed="rId3"/>
          <a:stretch>
            <a:fillRect/>
          </a:stretch>
        </p:blipFill>
        <p:spPr>
          <a:xfrm>
            <a:off x="0" y="0"/>
            <a:ext cx="3857625" cy="6858000"/>
          </a:xfrm>
          <a:prstGeom prst="rect">
            <a:avLst/>
          </a:prstGeom>
        </p:spPr>
      </p:pic>
      <p:sp>
        <p:nvSpPr>
          <p:cNvPr id="5" name="Rectangle 4">
            <a:extLst>
              <a:ext uri="{FF2B5EF4-FFF2-40B4-BE49-F238E27FC236}">
                <a16:creationId xmlns:a16="http://schemas.microsoft.com/office/drawing/2014/main" id="{575508FA-291C-2C95-3A6E-91F86F061F98}"/>
              </a:ext>
            </a:extLst>
          </p:cNvPr>
          <p:cNvSpPr/>
          <p:nvPr/>
        </p:nvSpPr>
        <p:spPr>
          <a:xfrm>
            <a:off x="1277458" y="1920656"/>
            <a:ext cx="1302707" cy="1048011"/>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87E899A0-6E9F-00FA-6CCC-5250CE78064B}"/>
              </a:ext>
            </a:extLst>
          </p:cNvPr>
          <p:cNvSpPr/>
          <p:nvPr/>
        </p:nvSpPr>
        <p:spPr>
          <a:xfrm>
            <a:off x="4167187" y="5809989"/>
            <a:ext cx="1928813" cy="553233"/>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3A40C97-B0F9-75B0-5D5B-923125C23333}"/>
              </a:ext>
            </a:extLst>
          </p:cNvPr>
          <p:cNvSpPr txBox="1"/>
          <p:nvPr/>
        </p:nvSpPr>
        <p:spPr>
          <a:xfrm>
            <a:off x="8024812" y="4772346"/>
            <a:ext cx="3870542" cy="1754326"/>
          </a:xfrm>
          <a:prstGeom prst="rect">
            <a:avLst/>
          </a:prstGeom>
          <a:noFill/>
        </p:spPr>
        <p:txBody>
          <a:bodyPr wrap="square" rtlCol="0">
            <a:spAutoFit/>
          </a:bodyPr>
          <a:lstStyle/>
          <a:p>
            <a:r>
              <a:rPr lang="fr-FR" dirty="0"/>
              <a:t>On va maintenant ajouter une nouvelle connexion à un réseau GNSS NTRIP.</a:t>
            </a:r>
          </a:p>
          <a:p>
            <a:endParaRPr lang="fr-FR" dirty="0"/>
          </a:p>
          <a:p>
            <a:r>
              <a:rPr lang="fr-FR" dirty="0">
                <a:solidFill>
                  <a:srgbClr val="0070C0"/>
                </a:solidFill>
              </a:rPr>
              <a:t>Vous pouvez également modifier cette entrée en tenant le doigt sur la ligne et en sélectionnant « modifier »</a:t>
            </a:r>
          </a:p>
        </p:txBody>
      </p:sp>
    </p:spTree>
    <p:extLst>
      <p:ext uri="{BB962C8B-B14F-4D97-AF65-F5344CB8AC3E}">
        <p14:creationId xmlns:p14="http://schemas.microsoft.com/office/powerpoint/2010/main" val="3881230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DF978F1-F375-82C5-AD73-2C845A77635E}"/>
              </a:ext>
            </a:extLst>
          </p:cNvPr>
          <p:cNvPicPr>
            <a:picLocks noChangeAspect="1"/>
          </p:cNvPicPr>
          <p:nvPr/>
        </p:nvPicPr>
        <p:blipFill>
          <a:blip r:embed="rId2"/>
          <a:stretch>
            <a:fillRect/>
          </a:stretch>
        </p:blipFill>
        <p:spPr>
          <a:xfrm>
            <a:off x="0" y="0"/>
            <a:ext cx="3857625" cy="6858000"/>
          </a:xfrm>
          <a:prstGeom prst="rect">
            <a:avLst/>
          </a:prstGeom>
        </p:spPr>
      </p:pic>
      <p:sp>
        <p:nvSpPr>
          <p:cNvPr id="4" name="Rectangle 3">
            <a:extLst>
              <a:ext uri="{FF2B5EF4-FFF2-40B4-BE49-F238E27FC236}">
                <a16:creationId xmlns:a16="http://schemas.microsoft.com/office/drawing/2014/main" id="{5D7AABB4-03DC-6F19-3E62-58EA331B366B}"/>
              </a:ext>
            </a:extLst>
          </p:cNvPr>
          <p:cNvSpPr/>
          <p:nvPr/>
        </p:nvSpPr>
        <p:spPr>
          <a:xfrm>
            <a:off x="183910" y="3429000"/>
            <a:ext cx="3448638" cy="553233"/>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86F607E-7720-8AEF-7B65-CB94377B9AA3}"/>
              </a:ext>
            </a:extLst>
          </p:cNvPr>
          <p:cNvSpPr txBox="1"/>
          <p:nvPr/>
        </p:nvSpPr>
        <p:spPr>
          <a:xfrm>
            <a:off x="3857625" y="1629510"/>
            <a:ext cx="7841293" cy="3416320"/>
          </a:xfrm>
          <a:prstGeom prst="rect">
            <a:avLst/>
          </a:prstGeom>
          <a:noFill/>
        </p:spPr>
        <p:txBody>
          <a:bodyPr wrap="square" rtlCol="0">
            <a:spAutoFit/>
          </a:bodyPr>
          <a:lstStyle/>
          <a:p>
            <a:r>
              <a:rPr lang="fr-FR" dirty="0"/>
              <a:t>Sur certains équipements SinoGNSS, vous pouvez placer la carte SIM dans l’antenne (Choisir Interne 3G4G) ou bien en général ce sera votre carnet de terrain/Smartphone qui aura la connexion Internet Mobile, dans ce cas il faut choisir EXT CORS (ou PDA CORS en version anglaise)</a:t>
            </a:r>
          </a:p>
          <a:p>
            <a:endParaRPr lang="fr-FR" dirty="0"/>
          </a:p>
          <a:p>
            <a:r>
              <a:rPr lang="fr-FR" dirty="0"/>
              <a:t>Astuce : vérifiez que vous avez bien de l’Internet Mobile sur votre carnet de terrain ou votre Smartphone. Si vous utilisez un R550 ou un R60, vous pouvez travailler en Wifi en accédant à un point HOT SPOT que vous créez avec votre Smartphone/iPhone. C’est un partage de connexion. Dans ce cas, il n’est pas besoin de mettre une carte SIM dans le R550 ou R60.</a:t>
            </a:r>
          </a:p>
          <a:p>
            <a:endParaRPr lang="fr-FR" dirty="0"/>
          </a:p>
          <a:p>
            <a:r>
              <a:rPr lang="fr-FR" dirty="0"/>
              <a:t>L’essentiel ? Avoir de l’Internet Mobile !</a:t>
            </a:r>
          </a:p>
        </p:txBody>
      </p:sp>
      <p:sp>
        <p:nvSpPr>
          <p:cNvPr id="6" name="ZoneTexte 5">
            <a:extLst>
              <a:ext uri="{FF2B5EF4-FFF2-40B4-BE49-F238E27FC236}">
                <a16:creationId xmlns:a16="http://schemas.microsoft.com/office/drawing/2014/main" id="{D630B821-F3F1-6AD7-ADB0-63AA93C84805}"/>
              </a:ext>
            </a:extLst>
          </p:cNvPr>
          <p:cNvSpPr txBox="1"/>
          <p:nvPr/>
        </p:nvSpPr>
        <p:spPr>
          <a:xfrm>
            <a:off x="3857625" y="630089"/>
            <a:ext cx="3507288" cy="369332"/>
          </a:xfrm>
          <a:prstGeom prst="rect">
            <a:avLst/>
          </a:prstGeom>
          <a:noFill/>
        </p:spPr>
        <p:txBody>
          <a:bodyPr wrap="square" rtlCol="0">
            <a:spAutoFit/>
          </a:bodyPr>
          <a:lstStyle/>
          <a:p>
            <a:r>
              <a:rPr lang="fr-FR" b="1" dirty="0"/>
              <a:t>TYPE DATALINK</a:t>
            </a:r>
          </a:p>
        </p:txBody>
      </p:sp>
    </p:spTree>
    <p:extLst>
      <p:ext uri="{BB962C8B-B14F-4D97-AF65-F5344CB8AC3E}">
        <p14:creationId xmlns:p14="http://schemas.microsoft.com/office/powerpoint/2010/main" val="2970780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D1D1A6-34AF-0DBD-6FF9-74E36E169BC6}"/>
              </a:ext>
            </a:extLst>
          </p:cNvPr>
          <p:cNvPicPr>
            <a:picLocks noChangeAspect="1"/>
          </p:cNvPicPr>
          <p:nvPr/>
        </p:nvPicPr>
        <p:blipFill>
          <a:blip r:embed="rId2"/>
          <a:stretch>
            <a:fillRect/>
          </a:stretch>
        </p:blipFill>
        <p:spPr>
          <a:xfrm>
            <a:off x="0" y="0"/>
            <a:ext cx="3857625" cy="6858000"/>
          </a:xfrm>
          <a:prstGeom prst="rect">
            <a:avLst/>
          </a:prstGeom>
        </p:spPr>
      </p:pic>
      <p:sp>
        <p:nvSpPr>
          <p:cNvPr id="4" name="Rectangle 3">
            <a:extLst>
              <a:ext uri="{FF2B5EF4-FFF2-40B4-BE49-F238E27FC236}">
                <a16:creationId xmlns:a16="http://schemas.microsoft.com/office/drawing/2014/main" id="{34DEB047-0109-7F81-9298-84D16C163C98}"/>
              </a:ext>
            </a:extLst>
          </p:cNvPr>
          <p:cNvSpPr/>
          <p:nvPr/>
        </p:nvSpPr>
        <p:spPr>
          <a:xfrm>
            <a:off x="204493" y="2897688"/>
            <a:ext cx="3448638" cy="553233"/>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34F9E79-F005-ACA5-9130-4256098BE438}"/>
              </a:ext>
            </a:extLst>
          </p:cNvPr>
          <p:cNvSpPr txBox="1"/>
          <p:nvPr/>
        </p:nvSpPr>
        <p:spPr>
          <a:xfrm>
            <a:off x="3857624" y="2694223"/>
            <a:ext cx="7841293" cy="923330"/>
          </a:xfrm>
          <a:prstGeom prst="rect">
            <a:avLst/>
          </a:prstGeom>
          <a:noFill/>
        </p:spPr>
        <p:txBody>
          <a:bodyPr wrap="square" rtlCol="0">
            <a:spAutoFit/>
          </a:bodyPr>
          <a:lstStyle/>
          <a:p>
            <a:r>
              <a:rPr lang="fr-FR" dirty="0">
                <a:solidFill>
                  <a:srgbClr val="0070C0"/>
                </a:solidFill>
              </a:rPr>
              <a:t>Pour recevoir les corrections de WALCORS il faut utiliser le CORS pour NTRIP.</a:t>
            </a:r>
          </a:p>
          <a:p>
            <a:r>
              <a:rPr lang="fr-FR" dirty="0"/>
              <a:t>SINOGNSS est un protocole NTRIP mais sans login ni password et TCP c’est la connexion à un server sans protocole NTRIP mais en TCP-IP.</a:t>
            </a:r>
          </a:p>
        </p:txBody>
      </p:sp>
      <p:sp>
        <p:nvSpPr>
          <p:cNvPr id="6" name="ZoneTexte 5">
            <a:extLst>
              <a:ext uri="{FF2B5EF4-FFF2-40B4-BE49-F238E27FC236}">
                <a16:creationId xmlns:a16="http://schemas.microsoft.com/office/drawing/2014/main" id="{DBECF842-04C6-7437-BA8A-C183E72C4346}"/>
              </a:ext>
            </a:extLst>
          </p:cNvPr>
          <p:cNvSpPr txBox="1"/>
          <p:nvPr/>
        </p:nvSpPr>
        <p:spPr>
          <a:xfrm>
            <a:off x="3857624" y="1162446"/>
            <a:ext cx="3507288" cy="369332"/>
          </a:xfrm>
          <a:prstGeom prst="rect">
            <a:avLst/>
          </a:prstGeom>
          <a:noFill/>
        </p:spPr>
        <p:txBody>
          <a:bodyPr wrap="square" rtlCol="0">
            <a:spAutoFit/>
          </a:bodyPr>
          <a:lstStyle/>
          <a:p>
            <a:r>
              <a:rPr lang="fr-FR" b="1" dirty="0"/>
              <a:t>PROTOCOLE</a:t>
            </a:r>
          </a:p>
        </p:txBody>
      </p:sp>
    </p:spTree>
    <p:extLst>
      <p:ext uri="{BB962C8B-B14F-4D97-AF65-F5344CB8AC3E}">
        <p14:creationId xmlns:p14="http://schemas.microsoft.com/office/powerpoint/2010/main" val="685641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0FEA28D-73FD-EFD1-15F7-F4C0F8101456}"/>
              </a:ext>
            </a:extLst>
          </p:cNvPr>
          <p:cNvPicPr>
            <a:picLocks noChangeAspect="1"/>
          </p:cNvPicPr>
          <p:nvPr/>
        </p:nvPicPr>
        <p:blipFill>
          <a:blip r:embed="rId2"/>
          <a:stretch>
            <a:fillRect/>
          </a:stretch>
        </p:blipFill>
        <p:spPr>
          <a:xfrm>
            <a:off x="0" y="0"/>
            <a:ext cx="3857625" cy="6858000"/>
          </a:xfrm>
          <a:prstGeom prst="rect">
            <a:avLst/>
          </a:prstGeom>
        </p:spPr>
      </p:pic>
      <p:sp>
        <p:nvSpPr>
          <p:cNvPr id="4" name="Rectangle 3">
            <a:extLst>
              <a:ext uri="{FF2B5EF4-FFF2-40B4-BE49-F238E27FC236}">
                <a16:creationId xmlns:a16="http://schemas.microsoft.com/office/drawing/2014/main" id="{A2133CDC-0009-EBEA-AFD1-AB78AFDE6D0D}"/>
              </a:ext>
            </a:extLst>
          </p:cNvPr>
          <p:cNvSpPr/>
          <p:nvPr/>
        </p:nvSpPr>
        <p:spPr>
          <a:xfrm>
            <a:off x="3306674" y="3761982"/>
            <a:ext cx="550951" cy="534445"/>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2BF2B29-FF9E-C54A-4CA7-6AC1AA7958D2}"/>
              </a:ext>
            </a:extLst>
          </p:cNvPr>
          <p:cNvSpPr txBox="1"/>
          <p:nvPr/>
        </p:nvSpPr>
        <p:spPr>
          <a:xfrm>
            <a:off x="3983277" y="129321"/>
            <a:ext cx="8029183" cy="6186309"/>
          </a:xfrm>
          <a:prstGeom prst="rect">
            <a:avLst/>
          </a:prstGeom>
          <a:noFill/>
        </p:spPr>
        <p:txBody>
          <a:bodyPr wrap="square" rtlCol="0">
            <a:spAutoFit/>
          </a:bodyPr>
          <a:lstStyle/>
          <a:p>
            <a:r>
              <a:rPr lang="fr-FR" dirty="0"/>
              <a:t>Les réseaux GNSS RTK proposent des « services » de correction sous différents formats. Ils sont repris sur ce que l’on nomme dans le format NTRIP, la liste des points de montage (Mount Points List)</a:t>
            </a:r>
          </a:p>
          <a:p>
            <a:endParaRPr lang="fr-FR" dirty="0"/>
          </a:p>
          <a:p>
            <a:r>
              <a:rPr lang="fr-FR" dirty="0"/>
              <a:t>Depuis octobre 2023, WALCORS envoie les corrections sur toutes les constellations GNSS) et une STATION de REFERENCE VIRTUELLE sera générée sur les coordonnées du récepteur envoyées sur le serveur de WALCORS et donc très proche. </a:t>
            </a:r>
          </a:p>
          <a:p>
            <a:endParaRPr lang="fr-FR" dirty="0"/>
          </a:p>
          <a:p>
            <a:r>
              <a:rPr lang="fr-FR" b="1" dirty="0">
                <a:solidFill>
                  <a:srgbClr val="0070C0"/>
                </a:solidFill>
              </a:rPr>
              <a:t>Dans ce cas ce sera VRS32GREC !</a:t>
            </a:r>
            <a:r>
              <a:rPr lang="fr-FR" b="1" dirty="0"/>
              <a:t> (en lieu et place de VRSGGG)</a:t>
            </a:r>
          </a:p>
          <a:p>
            <a:endParaRPr lang="fr-FR" dirty="0"/>
          </a:p>
          <a:p>
            <a:r>
              <a:rPr lang="fr-FR" dirty="0"/>
              <a:t>Les autres paramètres qui se trouvent dans la LISTE DES POINTS DE MONTAGE concernent d’autres services.</a:t>
            </a:r>
          </a:p>
          <a:p>
            <a:endParaRPr lang="fr-FR" dirty="0"/>
          </a:p>
          <a:p>
            <a:r>
              <a:rPr lang="fr-FR" dirty="0">
                <a:solidFill>
                  <a:srgbClr val="FF0000"/>
                </a:solidFill>
              </a:rPr>
              <a:t>Vous avez accès à cette liste en appuyant sur le flèche (entouré en rouge ici)</a:t>
            </a:r>
          </a:p>
          <a:p>
            <a:endParaRPr lang="fr-FR" dirty="0"/>
          </a:p>
          <a:p>
            <a:r>
              <a:rPr lang="fr-FR" dirty="0"/>
              <a:t>Si vous n’avez pas accès à cette liste il faut vérifier 1) vous avec de l’Internet Mobile ou non 2) l’adresse IP de Walcors et le port sont correct.</a:t>
            </a:r>
          </a:p>
          <a:p>
            <a:endParaRPr lang="fr-FR" dirty="0"/>
          </a:p>
          <a:p>
            <a:r>
              <a:rPr lang="fr-FR" b="1" dirty="0"/>
              <a:t>WALCORS IP 157.164.253.36      PORT 8081</a:t>
            </a:r>
          </a:p>
          <a:p>
            <a:endParaRPr lang="fr-FR" dirty="0"/>
          </a:p>
          <a:p>
            <a:r>
              <a:rPr lang="fr-FR" dirty="0"/>
              <a:t>Le login vous sera fournit pas le SPW de même que le mot de passe. Ici le login est CGEOS8 et le mot de passe est caché.</a:t>
            </a:r>
          </a:p>
        </p:txBody>
      </p:sp>
    </p:spTree>
    <p:extLst>
      <p:ext uri="{BB962C8B-B14F-4D97-AF65-F5344CB8AC3E}">
        <p14:creationId xmlns:p14="http://schemas.microsoft.com/office/powerpoint/2010/main" val="3899073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A027DC2-3DB9-A209-3E77-12CEEB59324E}"/>
              </a:ext>
            </a:extLst>
          </p:cNvPr>
          <p:cNvPicPr>
            <a:picLocks noChangeAspect="1"/>
          </p:cNvPicPr>
          <p:nvPr/>
        </p:nvPicPr>
        <p:blipFill>
          <a:blip r:embed="rId2"/>
          <a:stretch>
            <a:fillRect/>
          </a:stretch>
        </p:blipFill>
        <p:spPr>
          <a:xfrm>
            <a:off x="4167187" y="0"/>
            <a:ext cx="3857625" cy="6858000"/>
          </a:xfrm>
          <a:prstGeom prst="rect">
            <a:avLst/>
          </a:prstGeom>
        </p:spPr>
      </p:pic>
      <p:pic>
        <p:nvPicPr>
          <p:cNvPr id="4" name="Image 3">
            <a:extLst>
              <a:ext uri="{FF2B5EF4-FFF2-40B4-BE49-F238E27FC236}">
                <a16:creationId xmlns:a16="http://schemas.microsoft.com/office/drawing/2014/main" id="{19E166FA-212B-FCCD-FC4C-EFD4173EB781}"/>
              </a:ext>
            </a:extLst>
          </p:cNvPr>
          <p:cNvPicPr>
            <a:picLocks noChangeAspect="1"/>
          </p:cNvPicPr>
          <p:nvPr/>
        </p:nvPicPr>
        <p:blipFill>
          <a:blip r:embed="rId3"/>
          <a:stretch>
            <a:fillRect/>
          </a:stretch>
        </p:blipFill>
        <p:spPr>
          <a:xfrm>
            <a:off x="0" y="0"/>
            <a:ext cx="3857625" cy="6858000"/>
          </a:xfrm>
          <a:prstGeom prst="rect">
            <a:avLst/>
          </a:prstGeom>
        </p:spPr>
      </p:pic>
      <p:sp>
        <p:nvSpPr>
          <p:cNvPr id="5" name="Rectangle 4">
            <a:extLst>
              <a:ext uri="{FF2B5EF4-FFF2-40B4-BE49-F238E27FC236}">
                <a16:creationId xmlns:a16="http://schemas.microsoft.com/office/drawing/2014/main" id="{31D58F14-7E6F-A60E-81C8-AD32B25C72D6}"/>
              </a:ext>
            </a:extLst>
          </p:cNvPr>
          <p:cNvSpPr/>
          <p:nvPr/>
        </p:nvSpPr>
        <p:spPr>
          <a:xfrm>
            <a:off x="1928812" y="5797463"/>
            <a:ext cx="1928813" cy="553233"/>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E5EA4DEA-853A-6B35-72A2-57313CBF6A29}"/>
              </a:ext>
            </a:extLst>
          </p:cNvPr>
          <p:cNvSpPr txBox="1"/>
          <p:nvPr/>
        </p:nvSpPr>
        <p:spPr>
          <a:xfrm>
            <a:off x="8154444" y="1415441"/>
            <a:ext cx="3807912" cy="4247317"/>
          </a:xfrm>
          <a:prstGeom prst="rect">
            <a:avLst/>
          </a:prstGeom>
          <a:noFill/>
        </p:spPr>
        <p:txBody>
          <a:bodyPr wrap="square" rtlCol="0">
            <a:spAutoFit/>
          </a:bodyPr>
          <a:lstStyle/>
          <a:p>
            <a:r>
              <a:rPr lang="fr-FR" dirty="0"/>
              <a:t>Une fois le « profil » créé, il suffira de le sélectionner et d’APPLIQUER</a:t>
            </a:r>
          </a:p>
          <a:p>
            <a:endParaRPr lang="fr-FR" dirty="0"/>
          </a:p>
          <a:p>
            <a:r>
              <a:rPr lang="fr-FR" dirty="0"/>
              <a:t>Survey Master va donc se connecter sur le serveur de WALCORS et envoyer le point de montage souhaité, ici ce sera VRSGGG</a:t>
            </a:r>
          </a:p>
          <a:p>
            <a:endParaRPr lang="fr-FR" dirty="0"/>
          </a:p>
          <a:p>
            <a:r>
              <a:rPr lang="fr-FR" dirty="0">
                <a:solidFill>
                  <a:srgbClr val="0070C0"/>
                </a:solidFill>
              </a:rPr>
              <a:t>Vous pouvez attendre 3 secondes ou appuyer sur OK</a:t>
            </a:r>
          </a:p>
          <a:p>
            <a:endParaRPr lang="fr-FR" dirty="0"/>
          </a:p>
          <a:p>
            <a:r>
              <a:rPr lang="fr-FR" dirty="0"/>
              <a:t>Maintenant le récepteur va recevoir les corrections de WALCORS et engagera le calcul pour fournir des positions en RTK fixé …</a:t>
            </a:r>
          </a:p>
        </p:txBody>
      </p:sp>
    </p:spTree>
    <p:extLst>
      <p:ext uri="{BB962C8B-B14F-4D97-AF65-F5344CB8AC3E}">
        <p14:creationId xmlns:p14="http://schemas.microsoft.com/office/powerpoint/2010/main" val="3579181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527</Words>
  <Application>Microsoft Macintosh PowerPoint</Application>
  <PresentationFormat>Grand écran</PresentationFormat>
  <Paragraphs>44</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Présentation PowerPoint</vt:lpstr>
      <vt:lpstr>Introduire WALCORS</vt:lpstr>
      <vt:lpstr>Connexion sur WALCORS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Joel VAN CRANENBROECK</dc:creator>
  <cp:lastModifiedBy>Joel VAN CRANENBROECK</cp:lastModifiedBy>
  <cp:revision>9</cp:revision>
  <dcterms:created xsi:type="dcterms:W3CDTF">2023-01-10T16:58:36Z</dcterms:created>
  <dcterms:modified xsi:type="dcterms:W3CDTF">2023-10-10T03:27:37Z</dcterms:modified>
</cp:coreProperties>
</file>