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02" d="100"/>
          <a:sy n="102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C0F84-EC70-3DEA-4A59-6FB336B38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45669-A0F5-3518-B8BC-C5FA4C9BB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8FB51-96F6-ACB5-9F6F-304D824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70B8A-89A8-D9C9-775D-42A91BC3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E98A-17C4-B84F-0924-D4587626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85F1A-B1C5-7B3A-63BA-F6C97049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5967A-94A4-65D7-470C-17582B923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CFABF-6839-556A-962F-DF8370BF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861CA4-BBBD-65C9-F3C4-3C073060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14D3E-64B5-71F4-15A2-E6EA75BD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5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7B9352-58EA-808D-6D89-59D86BF9D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127012-C127-1BA7-B075-CC53523A9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85561-BD68-B2FB-C76F-597F6B9C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CED55-3939-A6D4-801A-88C7A178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C94D95-3211-87E9-9526-0C8D5223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9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2E26A-58D9-BB49-D10F-9E3A9344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33CD8-1919-ACD6-1636-0C1ACAB7B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E2481-5A45-04CA-D8A0-02848D88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756DF-43C4-78E7-F8DF-1AEE79D4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916EF-EA40-905D-6ED4-BA96D9CB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E8DB8-9BEA-FFB1-4B21-41EF6728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95C655-2247-C26C-3BA9-596F7A6E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0A4C4-B77D-15D1-E6AF-2AF3C93D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CE104-EE9A-7248-183B-BF8D8A08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33071-7B5F-2CB3-AE29-B1BDE25F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495CA-18D6-4C0B-9089-AA8BEE26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06637-E0DF-B553-77B6-CAFCE3EB9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1FA688-CAC9-BB6A-0DD5-9AC2BAF1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094699-6E9D-C5F5-720E-6DA71B8D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D7905B-F8F1-05E1-27A8-6EC2684A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813516-8A1E-46A2-054B-6CC4C688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E6F75-09CA-2B8B-4453-7896653D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0C060E-EE15-131A-1E4A-5B802593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223685-EE49-4DE8-739C-4DEDDAC1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B820EC-6CD5-4684-9DD2-894D4D64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393F61-7DB2-6331-2A52-09DC4364A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658A33-7FDB-0CCE-10BA-3C29E7AB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BD291-1B82-ED64-DAB8-625BA0DB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9D188C-A5CF-B2B7-BFA8-B6C7E578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6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34740-B4C0-26C1-6F9B-44942BB8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55D6D4-7A73-F8EB-D844-432BB32F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1A7B5E-9B01-D359-E467-B4C12BCC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A53D4D-D5FA-E4DC-ABBB-C05DD0D8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2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CD28C4-4704-4F1D-7E98-24F415F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D02EFB-8B0A-4ABF-131D-E8E09AB6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ED985-42B4-75E4-CD4B-0BF2815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0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608BE-6B5D-06BC-5917-2AF03656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50807-40CE-C27F-E945-CB1C506C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077F22-9CC8-7DB8-C420-58B83DB9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15F83F-418B-08ED-1ECD-E364D08C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A3229E-A963-6B77-2E5B-6DE854E0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4BAE87-3AD0-B5F9-7B37-4C0D2ED8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93889-2D27-304A-D53D-226639F6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42194-A2E5-ECBA-DF35-ACAE57D6B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1B3E00-5C8B-538D-2382-AA82C081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7E71D2-9A27-7314-D86A-67E5D039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BA8FC5-363E-35A5-E71E-1E11AAAC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45B58-DF2D-D16F-4E0A-C9E6561C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233256-028C-EB38-FCD5-510D86AB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58123C-BE1B-B122-B4A3-690A125B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E77C9D-D2F3-C193-B260-FF844A0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6790-55C6-DD46-8868-1B032626E41E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B4F70-ACAC-02D9-E3FA-659FFB70F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7D460D-6F99-35B1-FC92-6D6BEB723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1A66-1C05-D84F-98CC-CD654EDC42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AFC20-DA5E-D11F-2CC8-D3392CC17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MARS, N3, N5, T300 </a:t>
            </a:r>
            <a:br>
              <a:rPr lang="en-GB" dirty="0"/>
            </a:br>
            <a:r>
              <a:rPr lang="en-GB" dirty="0"/>
              <a:t>web interface (not the N2)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7F405A-CE62-0931-40A4-7B7AD9A51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Prof. Joël &amp; Nicolas van Cranenbroeck, Administrators</a:t>
            </a:r>
          </a:p>
          <a:p>
            <a:r>
              <a:rPr lang="en-GB" dirty="0"/>
              <a:t>CGEOS® CREATIVE GEOSENSING Srl Belgium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A48D67-0846-D115-9A93-12CEBC60449F}"/>
              </a:ext>
            </a:extLst>
          </p:cNvPr>
          <p:cNvGrpSpPr/>
          <p:nvPr/>
        </p:nvGrpSpPr>
        <p:grpSpPr>
          <a:xfrm>
            <a:off x="4740098" y="4777992"/>
            <a:ext cx="2711803" cy="1655762"/>
            <a:chOff x="8062292" y="5157787"/>
            <a:chExt cx="2658157" cy="1684681"/>
          </a:xfrm>
        </p:grpSpPr>
        <p:pic>
          <p:nvPicPr>
            <p:cNvPr id="5" name="Image 4" descr="logo5.jpg">
              <a:extLst>
                <a:ext uri="{FF2B5EF4-FFF2-40B4-BE49-F238E27FC236}">
                  <a16:creationId xmlns:a16="http://schemas.microsoft.com/office/drawing/2014/main" id="{A064D568-5EB3-49AA-E207-495A569B8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9F5362F-ED85-35F5-7CDD-12582952A03F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4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B3B98C-82CE-531F-526F-FD0D0E3E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2" y="171821"/>
            <a:ext cx="5272800" cy="43396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4158481-4622-17FB-5AD6-E9C4FB1CA0E1}"/>
              </a:ext>
            </a:extLst>
          </p:cNvPr>
          <p:cNvSpPr txBox="1"/>
          <p:nvPr/>
        </p:nvSpPr>
        <p:spPr>
          <a:xfrm>
            <a:off x="5519803" y="993880"/>
            <a:ext cx="364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Configure the antenna …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40B4DBE-C293-B7BB-1BAE-A92D7BEFCEA3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9A11F83B-E72D-0B81-2632-76108178D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5A0EBDA-B935-5B44-DFFD-727537EAA8FB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272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52ECF7-3646-DBB0-08EC-9828557B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" y="213748"/>
            <a:ext cx="7772400" cy="3636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7E804A-9224-5AC7-4040-48EE61350AAB}"/>
              </a:ext>
            </a:extLst>
          </p:cNvPr>
          <p:cNvSpPr/>
          <p:nvPr/>
        </p:nvSpPr>
        <p:spPr>
          <a:xfrm>
            <a:off x="2050093" y="2331872"/>
            <a:ext cx="5503101" cy="63679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C160D8-9A5B-8FED-7085-3BA55E3AF118}"/>
              </a:ext>
            </a:extLst>
          </p:cNvPr>
          <p:cNvSpPr txBox="1"/>
          <p:nvPr/>
        </p:nvSpPr>
        <p:spPr>
          <a:xfrm>
            <a:off x="162838" y="3850043"/>
            <a:ext cx="6801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store RINEX data directly in the receiver memory ! </a:t>
            </a:r>
          </a:p>
          <a:p>
            <a:r>
              <a:rPr lang="en-GB" dirty="0"/>
              <a:t>Just press SETUP to configure !</a:t>
            </a:r>
          </a:p>
          <a:p>
            <a:endParaRPr lang="en-GB" dirty="0"/>
          </a:p>
          <a:p>
            <a:r>
              <a:rPr lang="en-GB" dirty="0"/>
              <a:t>Of course the receiver must track GNSS data … and when you setup (START), the receiver will beep and another led will start blinking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89ACB2-740D-E9E4-F5B3-4B40DE0B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70" y="2874510"/>
            <a:ext cx="5064691" cy="37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42091C-59C8-0D72-E696-C197655D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9" y="125261"/>
            <a:ext cx="7772400" cy="53597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2CFA91-99F4-676C-3776-D10A20495043}"/>
              </a:ext>
            </a:extLst>
          </p:cNvPr>
          <p:cNvSpPr txBox="1"/>
          <p:nvPr/>
        </p:nvSpPr>
        <p:spPr>
          <a:xfrm>
            <a:off x="8016658" y="2805142"/>
            <a:ext cx="3670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download the data, select the format you have used (RINEX3.02) and then the start and end date. </a:t>
            </a:r>
          </a:p>
          <a:p>
            <a:endParaRPr lang="en-GB" dirty="0"/>
          </a:p>
          <a:p>
            <a:r>
              <a:rPr lang="en-GB" dirty="0"/>
              <a:t>It’s not easy to get it but you have to click on the calendar for START and on the calendar to END</a:t>
            </a:r>
          </a:p>
          <a:p>
            <a:endParaRPr lang="en-GB" dirty="0"/>
          </a:p>
          <a:p>
            <a:r>
              <a:rPr lang="en-GB" dirty="0"/>
              <a:t>Check the dates are ok !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176B59-779A-C48B-37C2-448E9E1F54AC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D537DF68-0BBE-5DF6-B2E7-AF731CE9C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788BD19-42B5-ABDE-F6BD-C6627D9F1B77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0E89F2-7BE4-5296-5A06-E65E816B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5" y="112735"/>
            <a:ext cx="7772400" cy="56697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CE16DB-7C08-6041-8258-8FEEA0ED3BFA}"/>
              </a:ext>
            </a:extLst>
          </p:cNvPr>
          <p:cNvSpPr txBox="1"/>
          <p:nvPr/>
        </p:nvSpPr>
        <p:spPr>
          <a:xfrm>
            <a:off x="7979080" y="3331235"/>
            <a:ext cx="3670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to download the data (in that example, not yet data, but the files are created !)</a:t>
            </a:r>
          </a:p>
          <a:p>
            <a:endParaRPr lang="en-GB" dirty="0"/>
          </a:p>
          <a:p>
            <a:r>
              <a:rPr lang="en-GB" dirty="0"/>
              <a:t>Just press download …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F834A05-8B78-33B4-7A6F-700BD92AA742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7C2D49B2-1C71-B36F-8467-5DA081A54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3B551CC-7683-3D1D-FAF3-1A5CFEA8D648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91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4FC1F8-8DE9-E4AB-5543-F02182E8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187026"/>
            <a:ext cx="7772400" cy="36863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B28693-289A-6680-FFB4-78BB70EFFB82}"/>
              </a:ext>
            </a:extLst>
          </p:cNvPr>
          <p:cNvSpPr txBox="1"/>
          <p:nvPr/>
        </p:nvSpPr>
        <p:spPr>
          <a:xfrm>
            <a:off x="8004132" y="1565040"/>
            <a:ext cx="3670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also stream the data to a TCP-IP server, through the COM port (LEMO USB).</a:t>
            </a:r>
          </a:p>
          <a:p>
            <a:endParaRPr lang="en-GB" dirty="0"/>
          </a:p>
          <a:p>
            <a:r>
              <a:rPr lang="en-GB" dirty="0"/>
              <a:t>We are using that functionality (streaming the navigation data to a server) for monitoring projects. You can also stream RTCM data etc,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4877B6-8AAB-3372-A89D-69EE6F21E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"/>
          <a:stretch/>
        </p:blipFill>
        <p:spPr>
          <a:xfrm>
            <a:off x="2993721" y="3156558"/>
            <a:ext cx="4549868" cy="335697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D0087C7-DFFF-B31F-C3DE-71A9E08C589F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8" name="Image 7" descr="logo5.jpg">
              <a:extLst>
                <a:ext uri="{FF2B5EF4-FFF2-40B4-BE49-F238E27FC236}">
                  <a16:creationId xmlns:a16="http://schemas.microsoft.com/office/drawing/2014/main" id="{6A1F623E-A3C8-46C9-4AF8-C03F55EC3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D441FDB-BB7C-DC03-8CA6-0F3E2FEC56DA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24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F5D74F-D605-8732-5039-A7B8EDA8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0" y="112734"/>
            <a:ext cx="7772400" cy="45165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C9A8AD-2737-6C05-A026-01228E7B64FF}"/>
              </a:ext>
            </a:extLst>
          </p:cNvPr>
          <p:cNvSpPr txBox="1"/>
          <p:nvPr/>
        </p:nvSpPr>
        <p:spPr>
          <a:xfrm>
            <a:off x="7991606" y="1120676"/>
            <a:ext cx="36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way to check the various status !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67DA332-772C-7D07-F36F-59C7B8437EE4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1873D2B6-5089-CDB6-C7F8-A20D049E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478DE5F-08D8-EB2C-3712-22F17A739BB8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67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E113D0-62DF-CA8E-D81B-CAA7F016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8" y="137786"/>
            <a:ext cx="9688371" cy="592481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CF021B84-9658-C2A0-6709-487F39563BC0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5" name="Image 4" descr="logo5.jpg">
              <a:extLst>
                <a:ext uri="{FF2B5EF4-FFF2-40B4-BE49-F238E27FC236}">
                  <a16:creationId xmlns:a16="http://schemas.microsoft.com/office/drawing/2014/main" id="{0862D6A7-83DF-D6CA-DCCC-2747492D2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3627FC1-8DDA-5EAD-586F-88C091919BB8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269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B237B-E60F-5A4B-4EF1-AE2E11E0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5AE88F-F2ED-01AE-91E7-B4D2DFFB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While you cannot configure the IMU (nor the laser), the Web Interface is helpful for checking the status of a GNSS receiver and eventually to configure it as NTRIP Client, stream the NMEA out through serial port or TCP-IP and store static data on the memory in RINEX format for instance.</a:t>
            </a:r>
          </a:p>
          <a:p>
            <a:r>
              <a:rPr lang="en-GB" dirty="0">
                <a:solidFill>
                  <a:srgbClr val="0070C0"/>
                </a:solidFill>
              </a:rPr>
              <a:t>Other receivers from ComNav are using Web Interface such the M900 and the M300 PRO K8 and that is in fact the only way to configure such receivers.</a:t>
            </a:r>
          </a:p>
          <a:p>
            <a:r>
              <a:rPr lang="en-GB" dirty="0"/>
              <a:t>We suggest you play with the Web Interface as it can be helpful for some projects </a:t>
            </a:r>
            <a:r>
              <a:rPr lang="en-GB" dirty="0">
                <a:solidFill>
                  <a:srgbClr val="0070C0"/>
                </a:solidFill>
              </a:rPr>
              <a:t>(like recording the data and not having SURVEY MASTER but just an Apple iPhone for instance) </a:t>
            </a:r>
            <a:r>
              <a:rPr lang="en-GB" dirty="0"/>
              <a:t>… Enjoy !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04BC7BD-8CB4-1962-E5D7-1202657F4EB2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4D0E9984-2F2D-9C19-3F32-2183599EB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267B2E7-2186-C785-2974-CA7624BB2C5F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83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CE016-E24D-8E40-B115-13CE1348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ComNav GNSS receivers WEB Interface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1F6BC-28D1-9C59-4E62-5B7FFA6B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the T300, T300PLUS, N3, N5, MARS, the user can benefit of the Wi-Fi Web Interface. Please note that N2 and VENUS Laser don’t have Wi-Fi then no Web Interface ! </a:t>
            </a:r>
          </a:p>
          <a:p>
            <a:r>
              <a:rPr lang="en-GB" dirty="0"/>
              <a:t>To connect the Web Interface, at first look at the </a:t>
            </a:r>
            <a:r>
              <a:rPr lang="en-GB" dirty="0" err="1"/>
              <a:t>WiFi</a:t>
            </a:r>
            <a:r>
              <a:rPr lang="en-GB" dirty="0"/>
              <a:t> hotspot list and selected the one of your receiver.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8A5BB0-01E2-56CB-3632-08489AC0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23226"/>
            <a:ext cx="3201586" cy="28696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B45CD4-7630-624D-E69E-B20D9E9A39D3}"/>
              </a:ext>
            </a:extLst>
          </p:cNvPr>
          <p:cNvSpPr/>
          <p:nvPr/>
        </p:nvSpPr>
        <p:spPr>
          <a:xfrm>
            <a:off x="6096000" y="5385916"/>
            <a:ext cx="3201586" cy="3416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82156-9F91-457B-E68D-DF968312C824}"/>
              </a:ext>
            </a:extLst>
          </p:cNvPr>
          <p:cNvSpPr txBox="1"/>
          <p:nvPr/>
        </p:nvSpPr>
        <p:spPr>
          <a:xfrm>
            <a:off x="400833" y="5727560"/>
            <a:ext cx="5035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password is : </a:t>
            </a:r>
            <a:r>
              <a:rPr lang="en-GB" sz="2000" dirty="0">
                <a:solidFill>
                  <a:srgbClr val="0070C0"/>
                </a:solidFill>
              </a:rPr>
              <a:t>12345678 </a:t>
            </a:r>
            <a:r>
              <a:rPr lang="en-GB" dirty="0"/>
              <a:t>and can be changed later using the web interface 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93B2CC-CB9E-98E5-FB65-34DAAE8A6105}"/>
              </a:ext>
            </a:extLst>
          </p:cNvPr>
          <p:cNvSpPr txBox="1"/>
          <p:nvPr/>
        </p:nvSpPr>
        <p:spPr>
          <a:xfrm>
            <a:off x="9459237" y="4738549"/>
            <a:ext cx="2114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Of course, connecting to the Web Interface, you will not have access of Internet anymore from your PC</a:t>
            </a:r>
          </a:p>
        </p:txBody>
      </p:sp>
    </p:spTree>
    <p:extLst>
      <p:ext uri="{BB962C8B-B14F-4D97-AF65-F5344CB8AC3E}">
        <p14:creationId xmlns:p14="http://schemas.microsoft.com/office/powerpoint/2010/main" val="1571260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52F217-9873-1ACF-0D89-39828340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1" y="88258"/>
            <a:ext cx="10885118" cy="54061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BC3BF0-66A2-C834-60B5-DDCB4850F807}"/>
              </a:ext>
            </a:extLst>
          </p:cNvPr>
          <p:cNvSpPr txBox="1"/>
          <p:nvPr/>
        </p:nvSpPr>
        <p:spPr>
          <a:xfrm>
            <a:off x="663879" y="5611660"/>
            <a:ext cx="1088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Chrome for instance, you have to type the following IP address : </a:t>
            </a:r>
            <a:r>
              <a:rPr lang="en-GB" sz="2000" dirty="0">
                <a:solidFill>
                  <a:srgbClr val="0070C0"/>
                </a:solidFill>
              </a:rPr>
              <a:t>192.168.1.8</a:t>
            </a:r>
            <a:r>
              <a:rPr lang="en-GB" dirty="0"/>
              <a:t> and then you will get the launching page where the Username and Password are both “</a:t>
            </a:r>
            <a:r>
              <a:rPr lang="en-GB" sz="2000" dirty="0">
                <a:solidFill>
                  <a:srgbClr val="0070C0"/>
                </a:solidFill>
              </a:rPr>
              <a:t>admin</a:t>
            </a:r>
            <a:r>
              <a:rPr lang="en-GB" dirty="0"/>
              <a:t>”. Select ENGLISH</a:t>
            </a:r>
          </a:p>
        </p:txBody>
      </p:sp>
    </p:spTree>
    <p:extLst>
      <p:ext uri="{BB962C8B-B14F-4D97-AF65-F5344CB8AC3E}">
        <p14:creationId xmlns:p14="http://schemas.microsoft.com/office/powerpoint/2010/main" val="744512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65621E-B78F-0584-EDCC-1B7CD6C69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33" y="413359"/>
            <a:ext cx="9840817" cy="5661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E8F07B-451C-EF25-8BBA-6A0296ECBB08}"/>
              </a:ext>
            </a:extLst>
          </p:cNvPr>
          <p:cNvSpPr/>
          <p:nvPr/>
        </p:nvSpPr>
        <p:spPr>
          <a:xfrm>
            <a:off x="4242147" y="1603056"/>
            <a:ext cx="1269305" cy="27434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7AEF53-0D23-D24C-3F66-608CB90C33AF}"/>
              </a:ext>
            </a:extLst>
          </p:cNvPr>
          <p:cNvSpPr txBox="1"/>
          <p:nvPr/>
        </p:nvSpPr>
        <p:spPr>
          <a:xfrm>
            <a:off x="2177733" y="6162805"/>
            <a:ext cx="984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commands are listed in the left hand side column such “Position Info”</a:t>
            </a:r>
          </a:p>
        </p:txBody>
      </p:sp>
    </p:spTree>
    <p:extLst>
      <p:ext uri="{BB962C8B-B14F-4D97-AF65-F5344CB8AC3E}">
        <p14:creationId xmlns:p14="http://schemas.microsoft.com/office/powerpoint/2010/main" val="2765759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3F25D4-CA50-8D13-ED2E-134193F7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1"/>
            <a:ext cx="5523978" cy="29592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49754D-E950-142B-A900-1CDD67B4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901"/>
            <a:ext cx="5621930" cy="33381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963629-6972-85B8-3119-DA4E8D62FB2C}"/>
              </a:ext>
            </a:extLst>
          </p:cNvPr>
          <p:cNvSpPr txBox="1"/>
          <p:nvPr/>
        </p:nvSpPr>
        <p:spPr>
          <a:xfrm>
            <a:off x="5749447" y="3131507"/>
            <a:ext cx="6162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If you set a SIM Card on the receiver head, you can configure the NTRIP Client and therefore get RTK ! You can also stream the data to a TCP-IP server …</a:t>
            </a:r>
          </a:p>
          <a:p>
            <a:endParaRPr lang="en-GB" dirty="0"/>
          </a:p>
          <a:p>
            <a:r>
              <a:rPr lang="en-GB" dirty="0"/>
              <a:t>Please note that when you configure the receiver using SURVEY MASTER, the configuration will follow here with the Web Interface.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8AC16F-1CBD-06BC-DEC0-0149DCE0AAF5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8" name="Image 7" descr="logo5.jpg">
              <a:extLst>
                <a:ext uri="{FF2B5EF4-FFF2-40B4-BE49-F238E27FC236}">
                  <a16:creationId xmlns:a16="http://schemas.microsoft.com/office/drawing/2014/main" id="{F93F52C1-9941-852D-EE56-E3B281613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51A2907-B591-5BF8-8B65-7ECFAA8430B0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555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ACAD9B-7632-4012-79E2-E5542E89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6"/>
            <a:ext cx="5974915" cy="33503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6A5EC5-83C0-0C1C-7ABC-FF99B39BA1FD}"/>
              </a:ext>
            </a:extLst>
          </p:cNvPr>
          <p:cNvSpPr txBox="1"/>
          <p:nvPr/>
        </p:nvSpPr>
        <p:spPr>
          <a:xfrm>
            <a:off x="5974915" y="1177447"/>
            <a:ext cx="616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You can change the Wi-Fi password and instead of “12345678” put something more realistic as a password !  </a:t>
            </a:r>
            <a:r>
              <a:rPr lang="en-GB" dirty="0">
                <a:solidFill>
                  <a:srgbClr val="FF0000"/>
                </a:solidFill>
              </a:rPr>
              <a:t>But when you change it , please keep it in mind 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AFD78-F6E0-B12D-CBB3-BB21A8841A5B}"/>
              </a:ext>
            </a:extLst>
          </p:cNvPr>
          <p:cNvSpPr/>
          <p:nvPr/>
        </p:nvSpPr>
        <p:spPr>
          <a:xfrm>
            <a:off x="1599156" y="1329790"/>
            <a:ext cx="2647167" cy="3111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50AE8E-B74F-750E-9277-83F39398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51" y="2491880"/>
            <a:ext cx="5974915" cy="42439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3A9338-BCD6-7915-2820-6C0FFD094AA5}"/>
              </a:ext>
            </a:extLst>
          </p:cNvPr>
          <p:cNvSpPr txBox="1"/>
          <p:nvPr/>
        </p:nvSpPr>
        <p:spPr>
          <a:xfrm>
            <a:off x="96034" y="4682138"/>
            <a:ext cx="59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70C0"/>
                </a:solidFill>
              </a:rPr>
              <a:t>You can configure the GNSS constellations and even the SBAS service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76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FF4D7C-2BED-15C5-B4CA-9FBECECB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" y="124767"/>
            <a:ext cx="7772400" cy="35900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9ADABA-331F-7308-ADC3-09A33CE7F6CD}"/>
              </a:ext>
            </a:extLst>
          </p:cNvPr>
          <p:cNvSpPr/>
          <p:nvPr/>
        </p:nvSpPr>
        <p:spPr>
          <a:xfrm>
            <a:off x="1924833" y="2081352"/>
            <a:ext cx="5503101" cy="3111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31D832-B928-433A-3BDF-0049F9AFA48A}"/>
              </a:ext>
            </a:extLst>
          </p:cNvPr>
          <p:cNvSpPr txBox="1"/>
          <p:nvPr/>
        </p:nvSpPr>
        <p:spPr>
          <a:xfrm>
            <a:off x="1924833" y="3887392"/>
            <a:ext cx="616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configure NTRIP Client assuming you have an unprotected SIM card in the receiver’s head ! (take the PIN out)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BB8AD4-9236-CB72-083C-61522A6A3D89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7" name="Image 6" descr="logo5.jpg">
              <a:extLst>
                <a:ext uri="{FF2B5EF4-FFF2-40B4-BE49-F238E27FC236}">
                  <a16:creationId xmlns:a16="http://schemas.microsoft.com/office/drawing/2014/main" id="{09E86EB6-8FD2-2D23-88B7-5777339FC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FBA3FFA-8DC8-BD7A-E51C-D2DBC950BE84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89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9E227D-AD2E-C4E9-9ABE-B9E2F2F0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3585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59CE20-8304-7E4D-951F-DF1B5183D7C4}"/>
              </a:ext>
            </a:extLst>
          </p:cNvPr>
          <p:cNvSpPr txBox="1"/>
          <p:nvPr/>
        </p:nvSpPr>
        <p:spPr>
          <a:xfrm>
            <a:off x="7824592" y="3085727"/>
            <a:ext cx="3649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to add the Server IP here 157.164.253.36, the port, here 8081, your username and password and selected the mount point as here “VRS32GREC”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Then check the box USE !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F5A863-E8CB-AB28-EE92-7C8DB4B575A7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64A692D7-1AC6-6868-5049-07341D76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B5BDF2-DA2E-FC0D-4374-598F2E9828DB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15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6A5208-DD3A-4523-705F-4A0BDAF1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" y="154227"/>
            <a:ext cx="7772400" cy="50117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9521E3-F015-7A57-6D78-DCFB974ACC0F}"/>
              </a:ext>
            </a:extLst>
          </p:cNvPr>
          <p:cNvSpPr txBox="1"/>
          <p:nvPr/>
        </p:nvSpPr>
        <p:spPr>
          <a:xfrm>
            <a:off x="2338192" y="1417930"/>
            <a:ext cx="364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Then check the box USE !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8A35C05-2E53-E6A7-6C8B-3244F89C983D}"/>
              </a:ext>
            </a:extLst>
          </p:cNvPr>
          <p:cNvGrpSpPr/>
          <p:nvPr/>
        </p:nvGrpSpPr>
        <p:grpSpPr>
          <a:xfrm>
            <a:off x="10229755" y="5476240"/>
            <a:ext cx="1682497" cy="1093661"/>
            <a:chOff x="8062292" y="5157787"/>
            <a:chExt cx="2658157" cy="1684681"/>
          </a:xfrm>
        </p:grpSpPr>
        <p:pic>
          <p:nvPicPr>
            <p:cNvPr id="6" name="Image 5" descr="logo5.jpg">
              <a:extLst>
                <a:ext uri="{FF2B5EF4-FFF2-40B4-BE49-F238E27FC236}">
                  <a16:creationId xmlns:a16="http://schemas.microsoft.com/office/drawing/2014/main" id="{1A05D616-A72F-63B3-A762-7533A4128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7117" y="5157787"/>
              <a:ext cx="1983747" cy="1155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55427D0-4D31-31A9-1AB5-068AF62A8465}"/>
                </a:ext>
              </a:extLst>
            </p:cNvPr>
            <p:cNvSpPr txBox="1"/>
            <p:nvPr/>
          </p:nvSpPr>
          <p:spPr>
            <a:xfrm>
              <a:off x="8062292" y="6327204"/>
              <a:ext cx="2658157" cy="5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CGEOS SPRL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03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664</Words>
  <Application>Microsoft Macintosh PowerPoint</Application>
  <PresentationFormat>Grand écran</PresentationFormat>
  <Paragraphs>53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Thème Office</vt:lpstr>
      <vt:lpstr>MARS, N3, N5, T300  web interface (not the N2)</vt:lpstr>
      <vt:lpstr>ComNav GNSS receivers WEB Interface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MARS, N3, N5, T300  web interface (not the N2)</dc:title>
  <dc:creator>Joel VAN CRANENBROECK</dc:creator>
  <cp:lastModifiedBy>Joel VAN CRANENBROECK</cp:lastModifiedBy>
  <cp:revision>1</cp:revision>
  <dcterms:created xsi:type="dcterms:W3CDTF">2024-01-21T14:12:30Z</dcterms:created>
  <dcterms:modified xsi:type="dcterms:W3CDTF">2024-01-21T15:00:52Z</dcterms:modified>
</cp:coreProperties>
</file>